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9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71" r:id="rId16"/>
    <p:sldId id="272" r:id="rId17"/>
    <p:sldId id="273" r:id="rId18"/>
    <p:sldId id="274" r:id="rId19"/>
    <p:sldId id="276" r:id="rId20"/>
    <p:sldId id="277" r:id="rId21"/>
    <p:sldId id="275" r:id="rId22"/>
    <p:sldId id="278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18.12.2017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5%D0%BB%D0%B7%D0%B0%D1%81" TargetMode="External"/><Relationship Id="rId2" Type="http://schemas.openxmlformats.org/officeDocument/2006/relationships/hyperlink" Target="https://bg.wikipedia.org/wiki/%D0%93%D0%B5%D1%80%D0%BC%D0%B0%D0%BD%D0%B8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g.wikipedia.org/wiki/189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E%D0%BF%D0%B0%D1%88%D0%BA%D0%B0" TargetMode="External"/><Relationship Id="rId2" Type="http://schemas.openxmlformats.org/officeDocument/2006/relationships/hyperlink" Target="https://bg.wikipedia.org/wiki/%D0%9C%D0%B5%D0%B6%D0%B4%D1%83%D0%BD%D0%B0%D1%80%D0%BE%D0%B4%D0%BD%D0%B0_%D1%84%D0%B5%D0%B4%D0%B5%D1%80%D0%B0%D1%86%D0%B8%D1%8F_%D0%BF%D0%BE_%D0%BA%D0%B8%D0%BD%D0%BE%D0%BB%D0%BE%D0%B3%D0%B8%D1%8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F%D0%BE%D0%BB%D0%B8%D1%86%D0%B8%D1%8F" TargetMode="External"/><Relationship Id="rId2" Type="http://schemas.openxmlformats.org/officeDocument/2006/relationships/hyperlink" Target="https://bg.wikipedia.org/wiki/%D0%93%D1%80%D0%B0%D0%BD%D0%B8%D1%87%D0%BD%D0%B0_%D0%BF%D0%BE%D0%BB%D0%B8%D1%86%D0%B8%D1%8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4536504" cy="1440160"/>
          </a:xfrm>
        </p:spPr>
        <p:txBody>
          <a:bodyPr>
            <a:normAutofit fontScale="90000"/>
          </a:bodyPr>
          <a:lstStyle/>
          <a:p>
            <a:r>
              <a:rPr lang="bg-BG" sz="5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Немска овчарка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747047" y="3826222"/>
            <a:ext cx="3309803" cy="1548661"/>
          </a:xfrm>
        </p:spPr>
        <p:txBody>
          <a:bodyPr>
            <a:normAutofit/>
          </a:bodyPr>
          <a:lstStyle/>
          <a:p>
            <a:pPr algn="ctr"/>
            <a:r>
              <a:rPr lang="bg-BG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Изготвил:</a:t>
            </a:r>
          </a:p>
          <a:p>
            <a:pPr algn="ctr"/>
            <a:r>
              <a:rPr lang="bg-BG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Георги </a:t>
            </a:r>
            <a:r>
              <a:rPr lang="bg-BG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Цетославов</a:t>
            </a:r>
            <a:r>
              <a:rPr lang="bg-BG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Цветанов</a:t>
            </a:r>
            <a:endParaRPr lang="bg-BG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94656"/>
            <a:ext cx="3219450" cy="5114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97" y="0"/>
            <a:ext cx="3707905" cy="27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9134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История 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492" y="1412776"/>
            <a:ext cx="7272924" cy="4608512"/>
          </a:xfrm>
        </p:spPr>
        <p:txBody>
          <a:bodyPr/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роизхождащи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 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Германия"/>
              </a:rPr>
              <a:t>Германия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Известно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още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tooltip="Елзас"/>
              </a:rPr>
              <a:t>Елзаска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порода“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Тази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порода 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сравнително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нова -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селектирана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 tooltip="1899"/>
              </a:rPr>
              <a:t>1899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г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 фон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Щефаниц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продължение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близо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селектирал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овчарка от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породи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овчарски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кучета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Германия и я развил до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съвременният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й вид.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6840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Външен </a:t>
            </a:r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71600" y="1844824"/>
            <a:ext cx="7416824" cy="453650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Характеризира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здрава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костна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система и добре развита мускулатура. </a:t>
            </a:r>
          </a:p>
          <a:p>
            <a:pPr marL="68580" indent="0">
              <a:buNone/>
            </a:pPr>
            <a:endParaRPr lang="ru-RU" sz="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Телосложението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хармонично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съразмерно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развито.</a:t>
            </a:r>
          </a:p>
          <a:p>
            <a:pPr marL="68580" indent="0">
              <a:buNone/>
            </a:pPr>
            <a:endParaRPr lang="ru-RU" sz="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</a:rPr>
              <a:t> 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Главата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масивна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 клиновидна форма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endPara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Окраската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сиво-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кафеникава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различни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оттенъци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гърбът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черен. 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 спуска плавно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опашката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33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15511" y="692696"/>
            <a:ext cx="7776864" cy="792088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Външен вид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11" y="1628800"/>
            <a:ext cx="7560840" cy="4248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376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817160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 на </a:t>
            </a:r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класификация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ФР Германия, №166 по 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Международна федерация по кинология"/>
              </a:rPr>
              <a:t>МФК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височина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холката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женски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55-60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мъжки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60-65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и с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тегло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женски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27-39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kg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мъжки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35-45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kg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Имат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издължена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муцуна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дълга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tooltip="Опашка"/>
              </a:rPr>
              <a:t>опашка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0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48072"/>
          </a:xfrm>
        </p:spPr>
        <p:txBody>
          <a:bodyPr>
            <a:noAutofit/>
          </a:bodyPr>
          <a:lstStyle/>
          <a:p>
            <a:pPr algn="ctr"/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Характеристика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08912" cy="4824536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овчарка (</a:t>
            </a: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Немско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овчарско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куче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най-известната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порода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кучета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синоним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вярност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стопанина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семейството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8580" indent="0">
              <a:buNone/>
            </a:pP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Кучетата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предпочитани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охрана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държавните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граници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безценни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помощници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реда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незаменими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пазители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семейното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имущество. 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0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838362"/>
              </p:ext>
            </p:extLst>
          </p:nvPr>
        </p:nvGraphicFramePr>
        <p:xfrm>
          <a:off x="755576" y="1340768"/>
          <a:ext cx="7776864" cy="4320480"/>
        </p:xfrm>
        <a:graphic>
          <a:graphicData uri="http://schemas.openxmlformats.org/drawingml/2006/table">
            <a:tbl>
              <a:tblPr/>
              <a:tblGrid>
                <a:gridCol w="3888432"/>
                <a:gridCol w="3888432"/>
              </a:tblGrid>
              <a:tr h="69685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Характеристики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254333">
                <a:tc>
                  <a:txBody>
                    <a:bodyPr/>
                    <a:lstStyle/>
                    <a:p>
                      <a:pPr algn="l" fontAlgn="t"/>
                      <a:r>
                        <a:rPr lang="bg-BG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Ръст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Мъжки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60—65 см</a:t>
                      </a:r>
                      <a:b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Женски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53—60 см 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369296">
                <a:tc>
                  <a:txBody>
                    <a:bodyPr/>
                    <a:lstStyle/>
                    <a:p>
                      <a:pPr algn="l" fontAlgn="t"/>
                      <a:r>
                        <a:rPr lang="bg-BG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Тегло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Мъжки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30—40кг</a:t>
                      </a:r>
                    </a:p>
                    <a:p>
                      <a:pPr fontAlgn="t"/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(66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паунда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fontAlgn="t"/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Женски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22—32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кг</a:t>
                      </a:r>
                    </a:p>
                    <a:p>
                      <a:pPr fontAlgn="t"/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паунда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3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3568" y="908720"/>
            <a:ext cx="7920880" cy="5328592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Създатели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Артур Майер и Макс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Щефаниц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тегло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овчарки е 38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kg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но за целите на 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Гранична полиция"/>
              </a:rPr>
              <a:t>граничната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Гранична полиция"/>
              </a:rPr>
              <a:t> полиция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tooltip="Полиция"/>
              </a:rPr>
              <a:t>служба „Полиция“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използват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екземпляри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значително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по-големи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размери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изкачването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планински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скалисти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терени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5018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74515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Особености на </a:t>
            </a:r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характера</a:t>
            </a:r>
            <a:endParaRPr lang="bg-BG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55576" y="1844824"/>
            <a:ext cx="7632848" cy="4320480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Кучетата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тази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порода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известни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своята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привързаност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жертвоготовност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семейството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което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грижи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тях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ru-RU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дисциплинирани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умни,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игриви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недоверчиви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непознати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хора,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издръжливи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пътуване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безсъние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натоварване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73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11560" y="1052736"/>
            <a:ext cx="7920880" cy="5256584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емските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овчарки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превързват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силно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обичат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8580" indent="0">
              <a:buNone/>
            </a:pPr>
            <a:endParaRPr lang="ru-RU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Враждебни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предимно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непознати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хора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8580" indent="0">
              <a:buNone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езаменим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водач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слепи хора,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спасител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затрупани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лавина или след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земетресение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bg-BG" sz="3200" dirty="0">
                <a:solidFill>
                  <a:schemeClr val="tx1"/>
                </a:solidFill>
              </a:rPr>
              <a:t>  </a:t>
            </a:r>
            <a:r>
              <a:rPr lang="bg-BG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незаменим помощник на </a:t>
            </a:r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полицията .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6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74515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Разновидности на породата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608" y="1772816"/>
            <a:ext cx="7200800" cy="4536504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Класическа немска овчарка </a:t>
            </a:r>
          </a:p>
          <a:p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Дългокосместа </a:t>
            </a:r>
          </a:p>
          <a:p>
            <a:r>
              <a:rPr lang="bg-BG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Старонемска</a:t>
            </a:r>
            <a:endParaRPr lang="bg-BG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Източно европейска </a:t>
            </a:r>
          </a:p>
          <a:p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Канадски вълк </a:t>
            </a:r>
          </a:p>
          <a:p>
            <a:r>
              <a:rPr lang="bg-BG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Бяла немска овчарка (Швейцарска овчарка)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endParaRPr lang="bg-B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6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85880"/>
          </a:xfrm>
        </p:spPr>
        <p:txBody>
          <a:bodyPr>
            <a:noAutofit/>
          </a:bodyPr>
          <a:lstStyle/>
          <a:p>
            <a:pPr algn="ctr"/>
            <a:r>
              <a:rPr lang="bg-BG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Класическа немска овчарка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00808"/>
            <a:ext cx="7408680" cy="41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95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85880"/>
          </a:xfrm>
        </p:spPr>
        <p:txBody>
          <a:bodyPr>
            <a:noAutofit/>
          </a:bodyPr>
          <a:lstStyle/>
          <a:p>
            <a:pPr algn="ctr"/>
            <a:r>
              <a:rPr lang="bg-BG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Класическа немска овчарка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9" y="2492896"/>
            <a:ext cx="5040560" cy="378042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734455"/>
            <a:ext cx="2856862" cy="453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9046" y="692696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Дългокосместа</a:t>
            </a:r>
            <a:endParaRPr lang="bg-BG" sz="4400" b="1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6552728" cy="491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15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Старонемска</a:t>
            </a:r>
            <a:endParaRPr lang="bg-BG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7003504" cy="4846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6930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Източно европейска </a:t>
            </a:r>
            <a:r>
              <a:rPr lang="bg-BG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овчарка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84784"/>
            <a:ext cx="5436298" cy="4901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637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Канадски вълк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07306"/>
            <a:ext cx="7452531" cy="4963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653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Швейцарска овчарка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05743"/>
            <a:ext cx="7266384" cy="408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79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Швейцарска овчарка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7634425" cy="42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Швейцарска овчарка </a:t>
            </a:r>
            <a:endParaRPr lang="bg-BG" b="1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84784"/>
            <a:ext cx="762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15616" y="2348880"/>
            <a:ext cx="6777201" cy="3240361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bg-BG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Немската овчарка е прекрасно куче което трябва да бъде възпитавано добре и отглеждано с много любов</a:t>
            </a:r>
            <a:endParaRPr lang="bg-BG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4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55576" y="2708920"/>
            <a:ext cx="7704856" cy="1393379"/>
          </a:xfrm>
        </p:spPr>
        <p:txBody>
          <a:bodyPr>
            <a:normAutofit/>
          </a:bodyPr>
          <a:lstStyle/>
          <a:p>
            <a:r>
              <a:rPr lang="bg-BG" sz="4400" dirty="0" smtClean="0">
                <a:latin typeface="Times New Roman" pitchFamily="18" charset="0"/>
                <a:cs typeface="Times New Roman" pitchFamily="18" charset="0"/>
              </a:rPr>
              <a:t>Благодаря ви за вниманието !</a:t>
            </a:r>
            <a:endParaRPr lang="bg-BG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12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177</TotalTime>
  <Words>237</Words>
  <Application>Microsoft Office PowerPoint</Application>
  <PresentationFormat>Презентация на цял екран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3" baseType="lpstr">
      <vt:lpstr>Остин</vt:lpstr>
      <vt:lpstr>Немска овчарка </vt:lpstr>
      <vt:lpstr>История </vt:lpstr>
      <vt:lpstr>Външен вид</vt:lpstr>
      <vt:lpstr>Външен вид</vt:lpstr>
      <vt:lpstr>Стандарт на породата</vt:lpstr>
      <vt:lpstr>Характеристика</vt:lpstr>
      <vt:lpstr>Презентация на PowerPoint</vt:lpstr>
      <vt:lpstr>Презентация на PowerPoint</vt:lpstr>
      <vt:lpstr>Особености на характера</vt:lpstr>
      <vt:lpstr>Презентация на PowerPoint</vt:lpstr>
      <vt:lpstr>Разновидности на породата</vt:lpstr>
      <vt:lpstr>Класическа немска овчарка </vt:lpstr>
      <vt:lpstr>Класическа немска овчарка </vt:lpstr>
      <vt:lpstr>Дългокосместа</vt:lpstr>
      <vt:lpstr>Старонемска</vt:lpstr>
      <vt:lpstr>Източно европейска овчарка</vt:lpstr>
      <vt:lpstr>Канадски вълк </vt:lpstr>
      <vt:lpstr>Швейцарска овчарка </vt:lpstr>
      <vt:lpstr>Швейцарска овчарка </vt:lpstr>
      <vt:lpstr>Швейцарска овчарка 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Georgi Tsvetanov</dc:creator>
  <cp:lastModifiedBy>Georgi Tsvetanov</cp:lastModifiedBy>
  <cp:revision>26</cp:revision>
  <dcterms:created xsi:type="dcterms:W3CDTF">2017-12-18T07:08:07Z</dcterms:created>
  <dcterms:modified xsi:type="dcterms:W3CDTF">2017-12-18T12:25:47Z</dcterms:modified>
</cp:coreProperties>
</file>